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  <p:sldMasterId id="2147483656" r:id="rId6"/>
    <p:sldMasterId id="2147483691" r:id="rId7"/>
    <p:sldMasterId id="2147483698" r:id="rId8"/>
  </p:sldMasterIdLst>
  <p:notesMasterIdLst>
    <p:notesMasterId r:id="rId19"/>
  </p:notesMasterIdLst>
  <p:handoutMasterIdLst>
    <p:handoutMasterId r:id="rId20"/>
  </p:handoutMasterIdLst>
  <p:sldIdLst>
    <p:sldId id="320" r:id="rId9"/>
    <p:sldId id="328" r:id="rId10"/>
    <p:sldId id="334" r:id="rId11"/>
    <p:sldId id="330" r:id="rId12"/>
    <p:sldId id="331" r:id="rId13"/>
    <p:sldId id="332" r:id="rId14"/>
    <p:sldId id="335" r:id="rId15"/>
    <p:sldId id="337" r:id="rId16"/>
    <p:sldId id="339" r:id="rId17"/>
    <p:sldId id="33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5" userDrawn="1">
          <p15:clr>
            <a:srgbClr val="A4A3A4"/>
          </p15:clr>
        </p15:guide>
        <p15:guide id="2" orient="horz" pos="1125" userDrawn="1">
          <p15:clr>
            <a:srgbClr val="A4A3A4"/>
          </p15:clr>
        </p15:guide>
        <p15:guide id="3" pos="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69698"/>
    <a:srgbClr val="DEDEDE"/>
    <a:srgbClr val="00606F"/>
    <a:srgbClr val="52CBD4"/>
    <a:srgbClr val="4B4B50"/>
    <a:srgbClr val="ED7023"/>
    <a:srgbClr val="ED8CA3"/>
    <a:srgbClr val="F8D1DA"/>
    <a:srgbClr val="620523"/>
    <a:srgbClr val="5C2E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61"/>
    <p:restoredTop sz="94577"/>
  </p:normalViewPr>
  <p:slideViewPr>
    <p:cSldViewPr snapToGrid="0" snapToObjects="1" showGuides="1">
      <p:cViewPr varScale="1">
        <p:scale>
          <a:sx n="64" d="100"/>
          <a:sy n="64" d="100"/>
        </p:scale>
        <p:origin x="400" y="52"/>
      </p:cViewPr>
      <p:guideLst>
        <p:guide orient="horz" pos="425"/>
        <p:guide orient="horz" pos="1125"/>
        <p:guide pos="90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F6485-1D26-CD41-BC4D-C74F517DA775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6525C6-E96F-C548-91A7-C929A4F13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0077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53AED-9B44-A540-A046-1278CEB71313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75F214-BA69-AC4D-85DD-47E807887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911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text, sign, outdoor&#10;&#10;Description automatically generated">
            <a:extLst>
              <a:ext uri="{FF2B5EF4-FFF2-40B4-BE49-F238E27FC236}">
                <a16:creationId xmlns:a16="http://schemas.microsoft.com/office/drawing/2014/main" id="{33DEBC76-2CBA-F345-A60A-53F5381B4F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14809" y="6138212"/>
            <a:ext cx="1828551" cy="373328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D9162DCD-F8E4-BB4D-A68E-5F1CC2D36D32}"/>
              </a:ext>
            </a:extLst>
          </p:cNvPr>
          <p:cNvSpPr/>
          <p:nvPr userDrawn="1"/>
        </p:nvSpPr>
        <p:spPr>
          <a:xfrm>
            <a:off x="1944278" y="-7088"/>
            <a:ext cx="8507002" cy="6878548"/>
          </a:xfrm>
          <a:custGeom>
            <a:avLst/>
            <a:gdLst>
              <a:gd name="connsiteX0" fmla="*/ 0 w 8507002"/>
              <a:gd name="connsiteY0" fmla="*/ 0 h 6858000"/>
              <a:gd name="connsiteX1" fmla="*/ 8507002 w 8507002"/>
              <a:gd name="connsiteY1" fmla="*/ 0 h 6858000"/>
              <a:gd name="connsiteX2" fmla="*/ 8507002 w 8507002"/>
              <a:gd name="connsiteY2" fmla="*/ 6858000 h 6858000"/>
              <a:gd name="connsiteX3" fmla="*/ 0 w 8507002"/>
              <a:gd name="connsiteY3" fmla="*/ 6858000 h 6858000"/>
              <a:gd name="connsiteX4" fmla="*/ 0 w 8507002"/>
              <a:gd name="connsiteY4" fmla="*/ 0 h 6858000"/>
              <a:gd name="connsiteX0" fmla="*/ 0 w 8507002"/>
              <a:gd name="connsiteY0" fmla="*/ 0 h 6868274"/>
              <a:gd name="connsiteX1" fmla="*/ 8507002 w 8507002"/>
              <a:gd name="connsiteY1" fmla="*/ 0 h 6868274"/>
              <a:gd name="connsiteX2" fmla="*/ 6010382 w 8507002"/>
              <a:gd name="connsiteY2" fmla="*/ 6868274 h 6868274"/>
              <a:gd name="connsiteX3" fmla="*/ 0 w 8507002"/>
              <a:gd name="connsiteY3" fmla="*/ 6858000 h 6868274"/>
              <a:gd name="connsiteX4" fmla="*/ 0 w 8507002"/>
              <a:gd name="connsiteY4" fmla="*/ 0 h 6868274"/>
              <a:gd name="connsiteX0" fmla="*/ 0 w 8507002"/>
              <a:gd name="connsiteY0" fmla="*/ 0 h 6878548"/>
              <a:gd name="connsiteX1" fmla="*/ 8507002 w 8507002"/>
              <a:gd name="connsiteY1" fmla="*/ 0 h 6878548"/>
              <a:gd name="connsiteX2" fmla="*/ 6092575 w 8507002"/>
              <a:gd name="connsiteY2" fmla="*/ 6878548 h 6878548"/>
              <a:gd name="connsiteX3" fmla="*/ 0 w 8507002"/>
              <a:gd name="connsiteY3" fmla="*/ 6858000 h 6878548"/>
              <a:gd name="connsiteX4" fmla="*/ 0 w 8507002"/>
              <a:gd name="connsiteY4" fmla="*/ 0 h 6878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07002" h="6878548">
                <a:moveTo>
                  <a:pt x="0" y="0"/>
                </a:moveTo>
                <a:lnTo>
                  <a:pt x="8507002" y="0"/>
                </a:lnTo>
                <a:lnTo>
                  <a:pt x="6092575" y="6878548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08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DC89E095-30AD-CC4B-8D22-34D3B5902106}"/>
              </a:ext>
            </a:extLst>
          </p:cNvPr>
          <p:cNvSpPr/>
          <p:nvPr userDrawn="1"/>
        </p:nvSpPr>
        <p:spPr>
          <a:xfrm>
            <a:off x="-29817" y="-7088"/>
            <a:ext cx="10137019" cy="6878548"/>
          </a:xfrm>
          <a:custGeom>
            <a:avLst/>
            <a:gdLst>
              <a:gd name="connsiteX0" fmla="*/ 0 w 8507002"/>
              <a:gd name="connsiteY0" fmla="*/ 0 h 6858000"/>
              <a:gd name="connsiteX1" fmla="*/ 8507002 w 8507002"/>
              <a:gd name="connsiteY1" fmla="*/ 0 h 6858000"/>
              <a:gd name="connsiteX2" fmla="*/ 8507002 w 8507002"/>
              <a:gd name="connsiteY2" fmla="*/ 6858000 h 6858000"/>
              <a:gd name="connsiteX3" fmla="*/ 0 w 8507002"/>
              <a:gd name="connsiteY3" fmla="*/ 6858000 h 6858000"/>
              <a:gd name="connsiteX4" fmla="*/ 0 w 8507002"/>
              <a:gd name="connsiteY4" fmla="*/ 0 h 6858000"/>
              <a:gd name="connsiteX0" fmla="*/ 0 w 8507002"/>
              <a:gd name="connsiteY0" fmla="*/ 0 h 6868274"/>
              <a:gd name="connsiteX1" fmla="*/ 8507002 w 8507002"/>
              <a:gd name="connsiteY1" fmla="*/ 0 h 6868274"/>
              <a:gd name="connsiteX2" fmla="*/ 6010382 w 8507002"/>
              <a:gd name="connsiteY2" fmla="*/ 6868274 h 6868274"/>
              <a:gd name="connsiteX3" fmla="*/ 0 w 8507002"/>
              <a:gd name="connsiteY3" fmla="*/ 6858000 h 6868274"/>
              <a:gd name="connsiteX4" fmla="*/ 0 w 8507002"/>
              <a:gd name="connsiteY4" fmla="*/ 0 h 6868274"/>
              <a:gd name="connsiteX0" fmla="*/ 0 w 8507002"/>
              <a:gd name="connsiteY0" fmla="*/ 0 h 6878548"/>
              <a:gd name="connsiteX1" fmla="*/ 8507002 w 8507002"/>
              <a:gd name="connsiteY1" fmla="*/ 0 h 6878548"/>
              <a:gd name="connsiteX2" fmla="*/ 6092575 w 8507002"/>
              <a:gd name="connsiteY2" fmla="*/ 6878548 h 6878548"/>
              <a:gd name="connsiteX3" fmla="*/ 0 w 8507002"/>
              <a:gd name="connsiteY3" fmla="*/ 6858000 h 6878548"/>
              <a:gd name="connsiteX4" fmla="*/ 0 w 8507002"/>
              <a:gd name="connsiteY4" fmla="*/ 0 h 6878548"/>
              <a:gd name="connsiteX0" fmla="*/ 1600200 w 10107202"/>
              <a:gd name="connsiteY0" fmla="*/ 0 h 6878548"/>
              <a:gd name="connsiteX1" fmla="*/ 10107202 w 10107202"/>
              <a:gd name="connsiteY1" fmla="*/ 0 h 6878548"/>
              <a:gd name="connsiteX2" fmla="*/ 7692775 w 10107202"/>
              <a:gd name="connsiteY2" fmla="*/ 6878548 h 6878548"/>
              <a:gd name="connsiteX3" fmla="*/ 0 w 10107202"/>
              <a:gd name="connsiteY3" fmla="*/ 6858000 h 6878548"/>
              <a:gd name="connsiteX4" fmla="*/ 1600200 w 10107202"/>
              <a:gd name="connsiteY4" fmla="*/ 0 h 6878548"/>
              <a:gd name="connsiteX0" fmla="*/ 1590261 w 10097263"/>
              <a:gd name="connsiteY0" fmla="*/ 0 h 6878548"/>
              <a:gd name="connsiteX1" fmla="*/ 10097263 w 10097263"/>
              <a:gd name="connsiteY1" fmla="*/ 0 h 6878548"/>
              <a:gd name="connsiteX2" fmla="*/ 7682836 w 10097263"/>
              <a:gd name="connsiteY2" fmla="*/ 6878548 h 6878548"/>
              <a:gd name="connsiteX3" fmla="*/ 0 w 10097263"/>
              <a:gd name="connsiteY3" fmla="*/ 6867939 h 6878548"/>
              <a:gd name="connsiteX4" fmla="*/ 1590261 w 10097263"/>
              <a:gd name="connsiteY4" fmla="*/ 0 h 6878548"/>
              <a:gd name="connsiteX0" fmla="*/ 1630017 w 10137019"/>
              <a:gd name="connsiteY0" fmla="*/ 0 h 6878548"/>
              <a:gd name="connsiteX1" fmla="*/ 10137019 w 10137019"/>
              <a:gd name="connsiteY1" fmla="*/ 0 h 6878548"/>
              <a:gd name="connsiteX2" fmla="*/ 7722592 w 10137019"/>
              <a:gd name="connsiteY2" fmla="*/ 6878548 h 6878548"/>
              <a:gd name="connsiteX3" fmla="*/ 0 w 10137019"/>
              <a:gd name="connsiteY3" fmla="*/ 6877878 h 6878548"/>
              <a:gd name="connsiteX4" fmla="*/ 1630017 w 10137019"/>
              <a:gd name="connsiteY4" fmla="*/ 0 h 6878548"/>
              <a:gd name="connsiteX0" fmla="*/ 9939 w 10137019"/>
              <a:gd name="connsiteY0" fmla="*/ 0 h 6878548"/>
              <a:gd name="connsiteX1" fmla="*/ 10137019 w 10137019"/>
              <a:gd name="connsiteY1" fmla="*/ 0 h 6878548"/>
              <a:gd name="connsiteX2" fmla="*/ 7722592 w 10137019"/>
              <a:gd name="connsiteY2" fmla="*/ 6878548 h 6878548"/>
              <a:gd name="connsiteX3" fmla="*/ 0 w 10137019"/>
              <a:gd name="connsiteY3" fmla="*/ 6877878 h 6878548"/>
              <a:gd name="connsiteX4" fmla="*/ 9939 w 10137019"/>
              <a:gd name="connsiteY4" fmla="*/ 0 h 6878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37019" h="6878548">
                <a:moveTo>
                  <a:pt x="9939" y="0"/>
                </a:moveTo>
                <a:lnTo>
                  <a:pt x="10137019" y="0"/>
                </a:lnTo>
                <a:lnTo>
                  <a:pt x="7722592" y="6878548"/>
                </a:lnTo>
                <a:lnTo>
                  <a:pt x="0" y="6877878"/>
                </a:lnTo>
                <a:lnTo>
                  <a:pt x="9939" y="0"/>
                </a:lnTo>
                <a:close/>
              </a:path>
            </a:pathLst>
          </a:custGeom>
          <a:solidFill>
            <a:srgbClr val="AB1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85C54B7-1F61-E14B-A9DC-81FE7D836C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3291" y="1267031"/>
            <a:ext cx="5577448" cy="23876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5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9C0D77FC-1B35-8547-BBE0-38530BB6E3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3291" y="3746705"/>
            <a:ext cx="5577448" cy="10638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93333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921325" y="1332803"/>
            <a:ext cx="9938439" cy="4317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Century Gothic" panose="020B0502020202020204" pitchFamily="34" charset="0"/>
                <a:cs typeface="Arial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940375" y="1928008"/>
            <a:ext cx="9919389" cy="3783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E6D5B782-0461-054F-BFEB-E9CC84580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829" y="575083"/>
            <a:ext cx="9967935" cy="576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5" name="Footer Placeholder 24">
            <a:extLst>
              <a:ext uri="{FF2B5EF4-FFF2-40B4-BE49-F238E27FC236}">
                <a16:creationId xmlns:a16="http://schemas.microsoft.com/office/drawing/2014/main" id="{E40C6D4E-8528-8848-A919-881441A306B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Presentation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640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58877" y="1928007"/>
            <a:ext cx="10276316" cy="3880684"/>
          </a:xfrm>
        </p:spPr>
        <p:txBody>
          <a:bodyPr/>
          <a:lstStyle>
            <a:lvl1pPr marL="0" indent="0">
              <a:buFont typeface="Arial"/>
              <a:buNone/>
              <a:defRPr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BE6DBAC-EF0A-AD4D-8577-A4E8FB0B92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1326" y="1332803"/>
            <a:ext cx="10313868" cy="4317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Century Gothic" panose="020B0502020202020204" pitchFamily="34" charset="0"/>
                <a:cs typeface="Arial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1617F58-5AD8-7F49-8AE2-6AE127E9F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830" y="575083"/>
            <a:ext cx="10343364" cy="576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54AC3E01-5107-D742-B35A-807EBAE2495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Presentation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34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Layou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40376" y="1928009"/>
            <a:ext cx="4758914" cy="3753267"/>
          </a:xfrm>
        </p:spPr>
        <p:txBody>
          <a:bodyPr/>
          <a:lstStyle>
            <a:lvl1pPr marL="0" indent="0">
              <a:buFont typeface="Arial"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460376" y="1928009"/>
            <a:ext cx="4758914" cy="3753267"/>
          </a:xfrm>
        </p:spPr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E4A1F5C-4DF8-EE4A-804A-034D5BD141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1325" y="1332803"/>
            <a:ext cx="10297965" cy="4317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Century Gothic" panose="020B0502020202020204" pitchFamily="34" charset="0"/>
                <a:cs typeface="Arial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  <p:sp>
        <p:nvSpPr>
          <p:cNvPr id="12" name="Title 10">
            <a:extLst>
              <a:ext uri="{FF2B5EF4-FFF2-40B4-BE49-F238E27FC236}">
                <a16:creationId xmlns:a16="http://schemas.microsoft.com/office/drawing/2014/main" id="{6CE83818-4D69-1E4C-AE30-2652D7BCE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829" y="575083"/>
            <a:ext cx="10327461" cy="576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773447E-405A-3948-BB53-13AB9BA134D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Presentation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435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940377" y="1928008"/>
            <a:ext cx="4736781" cy="379074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482509" y="1928008"/>
            <a:ext cx="4736781" cy="379074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FBA6815-23DB-7244-9657-EAA0FBF13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1325" y="1332803"/>
            <a:ext cx="10297965" cy="4317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Century Gothic" panose="020B0502020202020204" pitchFamily="34" charset="0"/>
                <a:cs typeface="Arial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  <p:sp>
        <p:nvSpPr>
          <p:cNvPr id="12" name="Title 10">
            <a:extLst>
              <a:ext uri="{FF2B5EF4-FFF2-40B4-BE49-F238E27FC236}">
                <a16:creationId xmlns:a16="http://schemas.microsoft.com/office/drawing/2014/main" id="{5046F9BF-C490-9646-A0C8-6C19982F2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829" y="575083"/>
            <a:ext cx="10327461" cy="576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3CE4C53-43B6-AD4D-A004-6CD93FD19D5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Presentation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145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9345" y="3700077"/>
            <a:ext cx="3139475" cy="2161083"/>
          </a:xfrm>
        </p:spPr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919345" y="1886873"/>
            <a:ext cx="3139475" cy="1692000"/>
          </a:xfrm>
        </p:spPr>
        <p:txBody>
          <a:bodyPr/>
          <a:lstStyle>
            <a:lvl1pPr marL="0" indent="0">
              <a:buFont typeface="Arial"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8077636" y="3700077"/>
            <a:ext cx="3139475" cy="2161083"/>
          </a:xfrm>
        </p:spPr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8077636" y="1886873"/>
            <a:ext cx="3139475" cy="1692000"/>
          </a:xfrm>
        </p:spPr>
        <p:txBody>
          <a:bodyPr/>
          <a:lstStyle>
            <a:lvl1pPr marL="0" indent="0">
              <a:buFont typeface="Arial"/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526262" y="3700077"/>
            <a:ext cx="3139475" cy="2161083"/>
          </a:xfrm>
        </p:spPr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4526262" y="1886873"/>
            <a:ext cx="3139475" cy="1692000"/>
          </a:xfrm>
        </p:spPr>
        <p:txBody>
          <a:bodyPr/>
          <a:lstStyle>
            <a:lvl1pPr marL="0" indent="0">
              <a:buFont typeface="Arial"/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C0EF71F1-2B1B-D249-87A0-B622F076D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1325" y="1332803"/>
            <a:ext cx="10297965" cy="4317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Century Gothic" panose="020B0502020202020204" pitchFamily="34" charset="0"/>
                <a:cs typeface="Arial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  <p:sp>
        <p:nvSpPr>
          <p:cNvPr id="20" name="Title 10">
            <a:extLst>
              <a:ext uri="{FF2B5EF4-FFF2-40B4-BE49-F238E27FC236}">
                <a16:creationId xmlns:a16="http://schemas.microsoft.com/office/drawing/2014/main" id="{0BB1221E-79EA-4643-80EB-B8BD4A257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829" y="575083"/>
            <a:ext cx="10327461" cy="576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1635399-5221-3846-8475-1DC0699C5E6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Presentation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633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416" y="1227686"/>
            <a:ext cx="10656000" cy="576000"/>
          </a:xfrm>
          <a:prstGeom prst="rect">
            <a:avLst/>
          </a:prstGeom>
        </p:spPr>
        <p:txBody>
          <a:bodyPr/>
          <a:lstStyle>
            <a:lvl1pPr>
              <a:defRPr sz="4600">
                <a:solidFill>
                  <a:srgbClr val="FFFFFF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863416" y="1924708"/>
            <a:ext cx="10656000" cy="67662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="0" i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098DA6-9C39-0440-9A9D-8233DD4332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486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8031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1631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sldNum="0" hdr="0" dt="0"/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891829" y="575083"/>
            <a:ext cx="10470715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940376" y="1928007"/>
            <a:ext cx="10422168" cy="38489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9" name="Footer Placeholder 13"/>
          <p:cNvSpPr txBox="1">
            <a:spLocks/>
          </p:cNvSpPr>
          <p:nvPr userDrawn="1"/>
        </p:nvSpPr>
        <p:spPr>
          <a:xfrm>
            <a:off x="768001" y="6444000"/>
            <a:ext cx="2415467" cy="32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11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dirty="0"/>
              <a:t>Department of Justice</a:t>
            </a:r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03E6F83D-E2DD-D643-A0C9-9FBD3E527AD9}"/>
              </a:ext>
            </a:extLst>
          </p:cNvPr>
          <p:cNvSpPr/>
          <p:nvPr userDrawn="1"/>
        </p:nvSpPr>
        <p:spPr>
          <a:xfrm>
            <a:off x="-9832" y="-10154"/>
            <a:ext cx="12211664" cy="128003"/>
          </a:xfrm>
          <a:prstGeom prst="rect">
            <a:avLst/>
          </a:prstGeom>
          <a:solidFill>
            <a:srgbClr val="00809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12" name="Rectangle">
            <a:extLst>
              <a:ext uri="{FF2B5EF4-FFF2-40B4-BE49-F238E27FC236}">
                <a16:creationId xmlns:a16="http://schemas.microsoft.com/office/drawing/2014/main" id="{3797CFF6-2018-FC46-9938-EA862073DFCC}"/>
              </a:ext>
            </a:extLst>
          </p:cNvPr>
          <p:cNvSpPr/>
          <p:nvPr userDrawn="1"/>
        </p:nvSpPr>
        <p:spPr>
          <a:xfrm>
            <a:off x="-9833" y="6032945"/>
            <a:ext cx="7428400" cy="839237"/>
          </a:xfrm>
          <a:custGeom>
            <a:avLst/>
            <a:gdLst>
              <a:gd name="connsiteX0" fmla="*/ 0 w 4522647"/>
              <a:gd name="connsiteY0" fmla="*/ 0 h 751244"/>
              <a:gd name="connsiteX1" fmla="*/ 4522647 w 4522647"/>
              <a:gd name="connsiteY1" fmla="*/ 0 h 751244"/>
              <a:gd name="connsiteX2" fmla="*/ 4522647 w 4522647"/>
              <a:gd name="connsiteY2" fmla="*/ 751244 h 751244"/>
              <a:gd name="connsiteX3" fmla="*/ 0 w 4522647"/>
              <a:gd name="connsiteY3" fmla="*/ 751244 h 751244"/>
              <a:gd name="connsiteX4" fmla="*/ 0 w 4522647"/>
              <a:gd name="connsiteY4" fmla="*/ 0 h 751244"/>
              <a:gd name="connsiteX0" fmla="*/ 0 w 4522647"/>
              <a:gd name="connsiteY0" fmla="*/ 0 h 751244"/>
              <a:gd name="connsiteX1" fmla="*/ 4522647 w 4522647"/>
              <a:gd name="connsiteY1" fmla="*/ 0 h 751244"/>
              <a:gd name="connsiteX2" fmla="*/ 4235053 w 4522647"/>
              <a:gd name="connsiteY2" fmla="*/ 751244 h 751244"/>
              <a:gd name="connsiteX3" fmla="*/ 0 w 4522647"/>
              <a:gd name="connsiteY3" fmla="*/ 751244 h 751244"/>
              <a:gd name="connsiteX4" fmla="*/ 0 w 4522647"/>
              <a:gd name="connsiteY4" fmla="*/ 0 h 751244"/>
              <a:gd name="connsiteX0" fmla="*/ 0 w 4522647"/>
              <a:gd name="connsiteY0" fmla="*/ 0 h 765993"/>
              <a:gd name="connsiteX1" fmla="*/ 4522647 w 4522647"/>
              <a:gd name="connsiteY1" fmla="*/ 0 h 765993"/>
              <a:gd name="connsiteX2" fmla="*/ 4153937 w 4522647"/>
              <a:gd name="connsiteY2" fmla="*/ 765993 h 765993"/>
              <a:gd name="connsiteX3" fmla="*/ 0 w 4522647"/>
              <a:gd name="connsiteY3" fmla="*/ 751244 h 765993"/>
              <a:gd name="connsiteX4" fmla="*/ 0 w 4522647"/>
              <a:gd name="connsiteY4" fmla="*/ 0 h 765993"/>
              <a:gd name="connsiteX0" fmla="*/ 0 w 4522647"/>
              <a:gd name="connsiteY0" fmla="*/ 0 h 751244"/>
              <a:gd name="connsiteX1" fmla="*/ 4522647 w 4522647"/>
              <a:gd name="connsiteY1" fmla="*/ 0 h 751244"/>
              <a:gd name="connsiteX2" fmla="*/ 4146563 w 4522647"/>
              <a:gd name="connsiteY2" fmla="*/ 751244 h 751244"/>
              <a:gd name="connsiteX3" fmla="*/ 0 w 4522647"/>
              <a:gd name="connsiteY3" fmla="*/ 751244 h 751244"/>
              <a:gd name="connsiteX4" fmla="*/ 0 w 4522647"/>
              <a:gd name="connsiteY4" fmla="*/ 0 h 751244"/>
              <a:gd name="connsiteX0" fmla="*/ 0 w 4522647"/>
              <a:gd name="connsiteY0" fmla="*/ 0 h 751244"/>
              <a:gd name="connsiteX1" fmla="*/ 4522647 w 4522647"/>
              <a:gd name="connsiteY1" fmla="*/ 0 h 751244"/>
              <a:gd name="connsiteX2" fmla="*/ 4272429 w 4522647"/>
              <a:gd name="connsiteY2" fmla="*/ 744127 h 751244"/>
              <a:gd name="connsiteX3" fmla="*/ 0 w 4522647"/>
              <a:gd name="connsiteY3" fmla="*/ 751244 h 751244"/>
              <a:gd name="connsiteX4" fmla="*/ 0 w 4522647"/>
              <a:gd name="connsiteY4" fmla="*/ 0 h 751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2647" h="751244">
                <a:moveTo>
                  <a:pt x="0" y="0"/>
                </a:moveTo>
                <a:lnTo>
                  <a:pt x="4522647" y="0"/>
                </a:lnTo>
                <a:lnTo>
                  <a:pt x="4272429" y="744127"/>
                </a:lnTo>
                <a:lnTo>
                  <a:pt x="0" y="751244"/>
                </a:lnTo>
                <a:lnTo>
                  <a:pt x="0" y="0"/>
                </a:lnTo>
                <a:close/>
              </a:path>
            </a:pathLst>
          </a:custGeom>
          <a:solidFill>
            <a:srgbClr val="AB1E4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22" name="Footer Placeholder 13">
            <a:extLst>
              <a:ext uri="{FF2B5EF4-FFF2-40B4-BE49-F238E27FC236}">
                <a16:creationId xmlns:a16="http://schemas.microsoft.com/office/drawing/2014/main" id="{010B0862-767D-7744-90D6-E1CFCAE450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2317" y="6240881"/>
            <a:ext cx="5615200" cy="32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Presentation Template</a:t>
            </a:r>
          </a:p>
        </p:txBody>
      </p:sp>
      <p:sp>
        <p:nvSpPr>
          <p:cNvPr id="23" name="Slide Number Placeholder 14">
            <a:extLst>
              <a:ext uri="{FF2B5EF4-FFF2-40B4-BE49-F238E27FC236}">
                <a16:creationId xmlns:a16="http://schemas.microsoft.com/office/drawing/2014/main" id="{00658DFF-C78D-E54F-9839-E8854B2EFA63}"/>
              </a:ext>
            </a:extLst>
          </p:cNvPr>
          <p:cNvSpPr txBox="1">
            <a:spLocks/>
          </p:cNvSpPr>
          <p:nvPr userDrawn="1"/>
        </p:nvSpPr>
        <p:spPr>
          <a:xfrm>
            <a:off x="598376" y="6240881"/>
            <a:ext cx="342000" cy="32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F1DECDD-B673-9944-974B-FA841A362D0F}" type="slidenum">
              <a:rPr lang="en-US" smtClean="0">
                <a:latin typeface="Century Gothic" panose="020B0502020202020204" pitchFamily="34" charset="0"/>
              </a:rPr>
              <a:pPr algn="l"/>
              <a:t>‹#›</a:t>
            </a:fld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13" name="Picture 12" descr="A picture containing text, sign, outdoor&#10;&#10;Description automatically generated">
            <a:extLst>
              <a:ext uri="{FF2B5EF4-FFF2-40B4-BE49-F238E27FC236}">
                <a16:creationId xmlns:a16="http://schemas.microsoft.com/office/drawing/2014/main" id="{0B32FF82-F494-1947-BEF0-5DFD3E20C3A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814809" y="6138212"/>
            <a:ext cx="1828551" cy="37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204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88" r:id="rId2"/>
    <p:sldLayoutId id="2147483685" r:id="rId3"/>
    <p:sldLayoutId id="2147483684" r:id="rId4"/>
    <p:sldLayoutId id="2147483686" r:id="rId5"/>
  </p:sldLayoutIdLst>
  <p:hf sldNum="0" hdr="0" dt="0"/>
  <p:txStyles>
    <p:titleStyle>
      <a:lvl1pPr algn="l" defTabSz="457189" rtl="0" eaLnBrk="1" latinLnBrk="0" hangingPunct="1">
        <a:spcBef>
          <a:spcPct val="0"/>
        </a:spcBef>
        <a:buNone/>
        <a:defRPr sz="4400" b="1" kern="1200">
          <a:solidFill>
            <a:srgbClr val="AB1E4B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lnSpc>
          <a:spcPct val="120000"/>
        </a:lnSpc>
        <a:spcBef>
          <a:spcPct val="20000"/>
        </a:spcBef>
        <a:spcAft>
          <a:spcPts val="200"/>
        </a:spcAft>
        <a:buClr>
          <a:srgbClr val="AB1E4B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42932" indent="-285744" algn="l" defTabSz="457189" rtl="0" eaLnBrk="1" latinLnBrk="0" hangingPunct="1">
        <a:lnSpc>
          <a:spcPct val="120000"/>
        </a:lnSpc>
        <a:spcBef>
          <a:spcPct val="20000"/>
        </a:spcBef>
        <a:spcAft>
          <a:spcPts val="200"/>
        </a:spcAft>
        <a:buClr>
          <a:srgbClr val="AB1E4B"/>
        </a:buClr>
        <a:buFont typeface="Arial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2971" indent="-228594" algn="l" defTabSz="457189" rtl="0" eaLnBrk="1" latinLnBrk="0" hangingPunct="1">
        <a:lnSpc>
          <a:spcPct val="120000"/>
        </a:lnSpc>
        <a:spcBef>
          <a:spcPct val="20000"/>
        </a:spcBef>
        <a:spcAft>
          <a:spcPts val="200"/>
        </a:spcAft>
        <a:buClr>
          <a:srgbClr val="AB1E4B"/>
        </a:buClr>
        <a:buFont typeface="Lucida Grande"/>
        <a:buChar char="–"/>
        <a:defRPr sz="1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160" indent="-228594" algn="l" defTabSz="457189" rtl="0" eaLnBrk="1" latinLnBrk="0" hangingPunct="1">
        <a:lnSpc>
          <a:spcPct val="120000"/>
        </a:lnSpc>
        <a:spcBef>
          <a:spcPct val="20000"/>
        </a:spcBef>
        <a:spcAft>
          <a:spcPts val="200"/>
        </a:spcAft>
        <a:buClr>
          <a:srgbClr val="AB1E4B"/>
        </a:buClr>
        <a:buFont typeface="Arial"/>
        <a:buChar char="•"/>
        <a:defRPr sz="1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349" indent="-228594" algn="l" defTabSz="457189" rtl="0" eaLnBrk="1" latinLnBrk="0" hangingPunct="1">
        <a:lnSpc>
          <a:spcPct val="120000"/>
        </a:lnSpc>
        <a:spcBef>
          <a:spcPct val="20000"/>
        </a:spcBef>
        <a:spcAft>
          <a:spcPts val="200"/>
        </a:spcAft>
        <a:buClr>
          <a:srgbClr val="AB1E4B"/>
        </a:buClr>
        <a:buFont typeface="Arial"/>
        <a:buChar char="–"/>
        <a:defRPr sz="11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B1E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">
            <a:extLst>
              <a:ext uri="{FF2B5EF4-FFF2-40B4-BE49-F238E27FC236}">
                <a16:creationId xmlns:a16="http://schemas.microsoft.com/office/drawing/2014/main" id="{BD1B1A61-4FC2-4445-A045-420803273C5F}"/>
              </a:ext>
            </a:extLst>
          </p:cNvPr>
          <p:cNvSpPr/>
          <p:nvPr userDrawn="1"/>
        </p:nvSpPr>
        <p:spPr>
          <a:xfrm>
            <a:off x="0" y="5943601"/>
            <a:ext cx="12211664" cy="928582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9" name="Title Placeholder 7">
            <a:extLst>
              <a:ext uri="{FF2B5EF4-FFF2-40B4-BE49-F238E27FC236}">
                <a16:creationId xmlns:a16="http://schemas.microsoft.com/office/drawing/2014/main" id="{D596B3B3-83C9-374A-8205-ED3FA20B7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829" y="575083"/>
            <a:ext cx="10470715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02DE5BF1-B9F1-E240-978D-095FD5D06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0376" y="1928007"/>
            <a:ext cx="10422168" cy="38489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12" name="Footer Placeholder 13">
            <a:extLst>
              <a:ext uri="{FF2B5EF4-FFF2-40B4-BE49-F238E27FC236}">
                <a16:creationId xmlns:a16="http://schemas.microsoft.com/office/drawing/2014/main" id="{A54075A1-9710-C849-BED1-D41F0F7167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2317" y="6240881"/>
            <a:ext cx="5615200" cy="32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rgbClr val="AB1E4B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Presentation Template</a:t>
            </a:r>
            <a:endParaRPr lang="en-US" dirty="0"/>
          </a:p>
        </p:txBody>
      </p:sp>
      <p:sp>
        <p:nvSpPr>
          <p:cNvPr id="13" name="Slide Number Placeholder 14">
            <a:extLst>
              <a:ext uri="{FF2B5EF4-FFF2-40B4-BE49-F238E27FC236}">
                <a16:creationId xmlns:a16="http://schemas.microsoft.com/office/drawing/2014/main" id="{25B36C18-BCBA-AC4E-B064-1F84B02BA51D}"/>
              </a:ext>
            </a:extLst>
          </p:cNvPr>
          <p:cNvSpPr txBox="1">
            <a:spLocks/>
          </p:cNvSpPr>
          <p:nvPr userDrawn="1"/>
        </p:nvSpPr>
        <p:spPr>
          <a:xfrm>
            <a:off x="598376" y="6240881"/>
            <a:ext cx="342000" cy="32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F1DECDD-B673-9944-974B-FA841A362D0F}" type="slidenum">
              <a:rPr lang="en-US" smtClean="0">
                <a:solidFill>
                  <a:srgbClr val="AB1E4B"/>
                </a:solidFill>
                <a:latin typeface="Century Gothic" panose="020B0502020202020204" pitchFamily="34" charset="0"/>
              </a:rPr>
              <a:pPr algn="l"/>
              <a:t>‹#›</a:t>
            </a:fld>
            <a:endParaRPr lang="en-US" dirty="0">
              <a:solidFill>
                <a:srgbClr val="AB1E4B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 descr="A picture containing text, sign, outdoor&#10;&#10;Description automatically generated">
            <a:extLst>
              <a:ext uri="{FF2B5EF4-FFF2-40B4-BE49-F238E27FC236}">
                <a16:creationId xmlns:a16="http://schemas.microsoft.com/office/drawing/2014/main" id="{EC1B722E-A73E-504D-966A-80C298B567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14809" y="6138212"/>
            <a:ext cx="1828551" cy="37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164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sldNum="0" hdr="0" dt="0"/>
  <p:txStyles>
    <p:titleStyle>
      <a:lvl1pPr algn="l" defTabSz="457189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lnSpc>
          <a:spcPct val="120000"/>
        </a:lnSpc>
        <a:spcBef>
          <a:spcPct val="20000"/>
        </a:spcBef>
        <a:spcAft>
          <a:spcPts val="200"/>
        </a:spcAft>
        <a:buSzPct val="120000"/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1pPr>
      <a:lvl2pPr marL="742932" indent="-285744" algn="l" defTabSz="457189" rtl="0" eaLnBrk="1" latinLnBrk="0" hangingPunct="1">
        <a:lnSpc>
          <a:spcPct val="120000"/>
        </a:lnSpc>
        <a:spcBef>
          <a:spcPct val="20000"/>
        </a:spcBef>
        <a:spcAft>
          <a:spcPts val="200"/>
        </a:spcAft>
        <a:buFont typeface="Arial"/>
        <a:buChar char="•"/>
        <a:defRPr sz="16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2pPr>
      <a:lvl3pPr marL="1142971" indent="-228594" algn="l" defTabSz="457189" rtl="0" eaLnBrk="1" latinLnBrk="0" hangingPunct="1">
        <a:lnSpc>
          <a:spcPct val="120000"/>
        </a:lnSpc>
        <a:spcBef>
          <a:spcPct val="20000"/>
        </a:spcBef>
        <a:spcAft>
          <a:spcPts val="200"/>
        </a:spcAft>
        <a:buFont typeface="Lucida Grande"/>
        <a:buChar char="–"/>
        <a:defRPr sz="14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3pPr>
      <a:lvl4pPr marL="1600160" indent="-228594" algn="l" defTabSz="457189" rtl="0" eaLnBrk="1" latinLnBrk="0" hangingPunct="1">
        <a:lnSpc>
          <a:spcPct val="120000"/>
        </a:lnSpc>
        <a:spcBef>
          <a:spcPct val="20000"/>
        </a:spcBef>
        <a:spcAft>
          <a:spcPts val="200"/>
        </a:spcAft>
        <a:buFont typeface="Arial"/>
        <a:buChar char="•"/>
        <a:defRPr sz="12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4pPr>
      <a:lvl5pPr marL="2057349" indent="-228594" algn="l" defTabSz="457189" rtl="0" eaLnBrk="1" latinLnBrk="0" hangingPunct="1">
        <a:lnSpc>
          <a:spcPct val="120000"/>
        </a:lnSpc>
        <a:spcBef>
          <a:spcPct val="20000"/>
        </a:spcBef>
        <a:spcAft>
          <a:spcPts val="200"/>
        </a:spcAft>
        <a:buFont typeface="Arial"/>
        <a:buChar char="–"/>
        <a:defRPr sz="11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7538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CA2F75B-12B8-1E47-B1B4-DD3BEE86A6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3 June 2021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1C73665-0891-6A44-8DAB-8030902E9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2365167"/>
            <a:ext cx="8510953" cy="1063833"/>
          </a:xfrm>
        </p:spPr>
        <p:txBody>
          <a:bodyPr/>
          <a:lstStyle/>
          <a:p>
            <a:r>
              <a:rPr lang="en-US" sz="4800" dirty="0"/>
              <a:t>Private Practitioners Forum</a:t>
            </a:r>
          </a:p>
        </p:txBody>
      </p:sp>
    </p:spTree>
    <p:extLst>
      <p:ext uri="{BB962C8B-B14F-4D97-AF65-F5344CB8AC3E}">
        <p14:creationId xmlns:p14="http://schemas.microsoft.com/office/powerpoint/2010/main" val="3792061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D8CF45-0396-404E-8566-111BE06D9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Take </a:t>
            </a:r>
            <a:r>
              <a:rPr lang="en-AU" dirty="0" err="1"/>
              <a:t>Aways</a:t>
            </a:r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C7834-E968-459D-A9FB-5E2F44C4C74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Private Practitioners Forum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2DC64719-D3D3-43AE-A9A5-998A9101D265}"/>
              </a:ext>
            </a:extLst>
          </p:cNvPr>
          <p:cNvSpPr txBox="1">
            <a:spLocks/>
          </p:cNvSpPr>
          <p:nvPr/>
        </p:nvSpPr>
        <p:spPr>
          <a:xfrm>
            <a:off x="940375" y="1928009"/>
            <a:ext cx="9919389" cy="865856"/>
          </a:xfrm>
          <a:prstGeom prst="rect">
            <a:avLst/>
          </a:prstGeom>
        </p:spPr>
        <p:txBody>
          <a:bodyPr/>
          <a:lstStyle>
            <a:lvl1pPr marL="342891" indent="-342891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200"/>
              </a:spcAft>
              <a:buClr>
                <a:srgbClr val="AB1E4B"/>
              </a:buClr>
              <a:buSzPct val="12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200"/>
              </a:spcAft>
              <a:buClr>
                <a:srgbClr val="AB1E4B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200"/>
              </a:spcAft>
              <a:buClr>
                <a:srgbClr val="AB1E4B"/>
              </a:buClr>
              <a:buFont typeface="Lucida Grande"/>
              <a:buChar char="–"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200"/>
              </a:spcAft>
              <a:buClr>
                <a:srgbClr val="AB1E4B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200"/>
              </a:spcAft>
              <a:buClr>
                <a:srgbClr val="AB1E4B"/>
              </a:buClr>
              <a:buFont typeface="Arial"/>
              <a:buChar char="–"/>
              <a:defRPr sz="11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Submit everything through Grants Online</a:t>
            </a:r>
          </a:p>
          <a:p>
            <a:r>
              <a:rPr lang="en-US" dirty="0"/>
              <a:t>Appropriate contact for circumstances</a:t>
            </a:r>
          </a:p>
          <a:p>
            <a:r>
              <a:rPr lang="en-US" dirty="0"/>
              <a:t>Include ATLAS file number wherever possible</a:t>
            </a:r>
          </a:p>
          <a:p>
            <a:r>
              <a:rPr lang="en-US" dirty="0"/>
              <a:t>Use the Grants Tracker</a:t>
            </a:r>
          </a:p>
          <a:p>
            <a:r>
              <a:rPr lang="en-US" dirty="0" err="1"/>
              <a:t>Minimise</a:t>
            </a:r>
            <a:r>
              <a:rPr lang="en-US" dirty="0"/>
              <a:t> free text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63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F74B9C-FACC-4B88-B7C3-CD937FE1D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74" y="303559"/>
            <a:ext cx="10343364" cy="576000"/>
          </a:xfrm>
        </p:spPr>
        <p:txBody>
          <a:bodyPr/>
          <a:lstStyle/>
          <a:p>
            <a:r>
              <a:rPr lang="en-AU" dirty="0"/>
              <a:t>Applications Received April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60394-234C-41A4-A439-ED13CE10D5B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Private Practitioners Forum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D61D01-7DAE-4060-8FE7-89AAE89290AD}"/>
              </a:ext>
            </a:extLst>
          </p:cNvPr>
          <p:cNvPicPr/>
          <p:nvPr/>
        </p:nvPicPr>
        <p:blipFill rotWithShape="1">
          <a:blip r:embed="rId2"/>
          <a:srcRect t="7500"/>
          <a:stretch/>
        </p:blipFill>
        <p:spPr>
          <a:xfrm>
            <a:off x="93921" y="1174392"/>
            <a:ext cx="12004158" cy="4726787"/>
          </a:xfrm>
          <a:prstGeom prst="rect">
            <a:avLst/>
          </a:prstGeom>
          <a:ln w="22225">
            <a:solidFill>
              <a:srgbClr val="02585A"/>
            </a:solidFill>
          </a:ln>
        </p:spPr>
      </p:pic>
    </p:spTree>
    <p:extLst>
      <p:ext uri="{BB962C8B-B14F-4D97-AF65-F5344CB8AC3E}">
        <p14:creationId xmlns:p14="http://schemas.microsoft.com/office/powerpoint/2010/main" val="711843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05112A-DD56-4BE7-BA23-33E3320E57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Automation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Consultant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Centrelink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AU" dirty="0"/>
              <a:t>Automation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AU" dirty="0"/>
              <a:t>Staff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Targeted Training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AU" dirty="0"/>
              <a:t>Inhouse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AU" dirty="0"/>
              <a:t>External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56732D3-10AC-4258-B7D3-5E4719EEC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829" y="575083"/>
            <a:ext cx="10723227" cy="576000"/>
          </a:xfrm>
        </p:spPr>
        <p:txBody>
          <a:bodyPr/>
          <a:lstStyle/>
          <a:p>
            <a:r>
              <a:rPr lang="en-AU" dirty="0"/>
              <a:t>Strategies to Improve Processing Times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C01EB-82F5-4629-94DA-BFA7007350D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Private Practitioners Forum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97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86C7F7-B0BB-4CDB-A335-7109BC84AC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4962" y="2062355"/>
            <a:ext cx="5986209" cy="388068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Submit EVERYTHING through Grants Online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Respond to requisitions through the notification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Reduce multiple contacts</a:t>
            </a:r>
          </a:p>
          <a:p>
            <a:endParaRPr lang="en-AU" dirty="0"/>
          </a:p>
          <a:p>
            <a:pPr marL="742939" lvl="1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7F4707-CF5E-4541-98F8-5DD0923AF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can I do?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F426E-B384-46B5-9DAB-BBCCD7A85BF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Private Practitioners Forum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D5EA800-D11C-40DF-ADC5-0AAA02144E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1325" y="1332803"/>
            <a:ext cx="9938439" cy="431711"/>
          </a:xfrm>
        </p:spPr>
        <p:txBody>
          <a:bodyPr/>
          <a:lstStyle/>
          <a:p>
            <a:r>
              <a:rPr lang="en-US" dirty="0"/>
              <a:t>Best Contact Advice</a:t>
            </a:r>
          </a:p>
        </p:txBody>
      </p:sp>
    </p:spTree>
    <p:extLst>
      <p:ext uri="{BB962C8B-B14F-4D97-AF65-F5344CB8AC3E}">
        <p14:creationId xmlns:p14="http://schemas.microsoft.com/office/powerpoint/2010/main" val="2785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0A24B-59D8-483A-85A8-04AC705008F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Private Practitioners Forum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353C52-3C1D-4260-AEAC-95B5B77BD9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139"/>
          <a:stretch/>
        </p:blipFill>
        <p:spPr>
          <a:xfrm>
            <a:off x="175888" y="2103306"/>
            <a:ext cx="7239001" cy="3154073"/>
          </a:xfrm>
          <a:prstGeom prst="rect">
            <a:avLst/>
          </a:prstGeom>
        </p:spPr>
      </p:pic>
      <p:sp>
        <p:nvSpPr>
          <p:cNvPr id="8" name="Subtitle 6">
            <a:extLst>
              <a:ext uri="{FF2B5EF4-FFF2-40B4-BE49-F238E27FC236}">
                <a16:creationId xmlns:a16="http://schemas.microsoft.com/office/drawing/2014/main" id="{54A2152D-196F-4708-94B9-30017BDBB6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9226" y="1333588"/>
            <a:ext cx="9938439" cy="431711"/>
          </a:xfrm>
        </p:spPr>
        <p:txBody>
          <a:bodyPr/>
          <a:lstStyle/>
          <a:p>
            <a:r>
              <a:rPr lang="en-US" dirty="0"/>
              <a:t>Apply Grants Tracker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1AC8857-ED3A-4ADC-AD47-12817AA30CCB}"/>
              </a:ext>
            </a:extLst>
          </p:cNvPr>
          <p:cNvGrpSpPr/>
          <p:nvPr/>
        </p:nvGrpSpPr>
        <p:grpSpPr>
          <a:xfrm>
            <a:off x="7414889" y="216118"/>
            <a:ext cx="4538902" cy="6425763"/>
            <a:chOff x="7414889" y="216118"/>
            <a:chExt cx="4538902" cy="642576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128FEEF-1A9B-48B0-BEB4-561A06799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14889" y="216118"/>
              <a:ext cx="4538902" cy="6425763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8458EBA-6670-40F0-BDA4-2E16A602C724}"/>
                </a:ext>
              </a:extLst>
            </p:cNvPr>
            <p:cNvSpPr/>
            <p:nvPr/>
          </p:nvSpPr>
          <p:spPr>
            <a:xfrm>
              <a:off x="9833029" y="216118"/>
              <a:ext cx="1482008" cy="93439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1" name="Title 3">
            <a:extLst>
              <a:ext uri="{FF2B5EF4-FFF2-40B4-BE49-F238E27FC236}">
                <a16:creationId xmlns:a16="http://schemas.microsoft.com/office/drawing/2014/main" id="{3E586532-D3EB-4719-90DB-7645F583454E}"/>
              </a:ext>
            </a:extLst>
          </p:cNvPr>
          <p:cNvSpPr txBox="1">
            <a:spLocks/>
          </p:cNvSpPr>
          <p:nvPr/>
        </p:nvSpPr>
        <p:spPr>
          <a:xfrm>
            <a:off x="706773" y="666052"/>
            <a:ext cx="10343364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AB1E4B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AU" dirty="0"/>
              <a:t>What can I do?</a:t>
            </a:r>
          </a:p>
        </p:txBody>
      </p:sp>
    </p:spTree>
    <p:extLst>
      <p:ext uri="{BB962C8B-B14F-4D97-AF65-F5344CB8AC3E}">
        <p14:creationId xmlns:p14="http://schemas.microsoft.com/office/powerpoint/2010/main" val="389160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5A374C6-4AEC-40D5-88E4-1ECEF935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772" y="345688"/>
            <a:ext cx="11713827" cy="576000"/>
          </a:xfrm>
        </p:spPr>
        <p:txBody>
          <a:bodyPr/>
          <a:lstStyle/>
          <a:p>
            <a:r>
              <a:rPr lang="en-AU" sz="4000" dirty="0"/>
              <a:t>What Can I Do? </a:t>
            </a:r>
            <a:r>
              <a:rPr lang="en-AU" sz="2400" dirty="0"/>
              <a:t>Grants Tracker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57C9C-5515-4A71-A80B-4DC5A0110B8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Private Practitioners Forum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B1296145-54A2-4B19-B7A4-7330D38A4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57" y="1063704"/>
            <a:ext cx="11793110" cy="489078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88D3A94-F2FE-44A2-BF96-A48B549F6568}"/>
              </a:ext>
            </a:extLst>
          </p:cNvPr>
          <p:cNvSpPr/>
          <p:nvPr/>
        </p:nvSpPr>
        <p:spPr>
          <a:xfrm>
            <a:off x="3504777" y="4514945"/>
            <a:ext cx="555172" cy="721084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6689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7F4707-CF5E-4541-98F8-5DD0923AF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914" y="557564"/>
            <a:ext cx="10343364" cy="576000"/>
          </a:xfrm>
        </p:spPr>
        <p:txBody>
          <a:bodyPr/>
          <a:lstStyle/>
          <a:p>
            <a:r>
              <a:rPr lang="en-AU" dirty="0"/>
              <a:t>What can I do?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F426E-B384-46B5-9DAB-BBCCD7A85BF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Private Practitioners Forum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783B55F0-B849-4017-8E47-D8F2D46931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260" y="1312060"/>
            <a:ext cx="9938439" cy="431711"/>
          </a:xfrm>
        </p:spPr>
        <p:txBody>
          <a:bodyPr/>
          <a:lstStyle/>
          <a:p>
            <a:r>
              <a:rPr lang="en-US" dirty="0"/>
              <a:t>Correct Centrelink Details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BC7B7C8-9BBC-4D9B-9410-6E4A9ACA5778}"/>
              </a:ext>
            </a:extLst>
          </p:cNvPr>
          <p:cNvGrpSpPr/>
          <p:nvPr/>
        </p:nvGrpSpPr>
        <p:grpSpPr>
          <a:xfrm>
            <a:off x="4811486" y="845564"/>
            <a:ext cx="6976254" cy="4776512"/>
            <a:chOff x="4811486" y="845564"/>
            <a:chExt cx="6976254" cy="477651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268EF23-CDED-4CF1-A14B-F5B4404402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5060" t="5419"/>
            <a:stretch/>
          </p:blipFill>
          <p:spPr>
            <a:xfrm>
              <a:off x="4811486" y="845564"/>
              <a:ext cx="6976254" cy="4776512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7547D7C-8977-4E7C-A0EA-593803E66DC7}"/>
                </a:ext>
              </a:extLst>
            </p:cNvPr>
            <p:cNvSpPr/>
            <p:nvPr/>
          </p:nvSpPr>
          <p:spPr>
            <a:xfrm>
              <a:off x="7336971" y="4267199"/>
              <a:ext cx="1055914" cy="2721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769DF79-43FA-4CFA-846E-0E1D34AE82E2}"/>
                </a:ext>
              </a:extLst>
            </p:cNvPr>
            <p:cNvSpPr/>
            <p:nvPr/>
          </p:nvSpPr>
          <p:spPr>
            <a:xfrm>
              <a:off x="7336971" y="4267199"/>
              <a:ext cx="1732530" cy="329017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031B1BA-1944-404D-AB00-A3729D7C1007}"/>
                </a:ext>
              </a:extLst>
            </p:cNvPr>
            <p:cNvSpPr/>
            <p:nvPr/>
          </p:nvSpPr>
          <p:spPr>
            <a:xfrm>
              <a:off x="7336971" y="2394759"/>
              <a:ext cx="1939359" cy="32901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6FE26F9-2686-4462-B11F-884BE21E6B68}"/>
                </a:ext>
              </a:extLst>
            </p:cNvPr>
            <p:cNvSpPr/>
            <p:nvPr/>
          </p:nvSpPr>
          <p:spPr>
            <a:xfrm>
              <a:off x="7336971" y="2163631"/>
              <a:ext cx="555172" cy="272143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3291350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3270FF1-424C-430B-8079-DDA84C6FD3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21"/>
          <a:stretch/>
        </p:blipFill>
        <p:spPr>
          <a:xfrm>
            <a:off x="3776005" y="1169228"/>
            <a:ext cx="7998818" cy="45910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27F4707-CF5E-4541-98F8-5DD0923AF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202" y="358147"/>
            <a:ext cx="10343364" cy="576000"/>
          </a:xfrm>
        </p:spPr>
        <p:txBody>
          <a:bodyPr/>
          <a:lstStyle/>
          <a:p>
            <a:r>
              <a:rPr lang="en-AU" dirty="0"/>
              <a:t>What can I do?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F426E-B384-46B5-9DAB-BBCCD7A85BF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Private Practitioners Forum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783B55F0-B849-4017-8E47-D8F2D46931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0202" y="1169228"/>
            <a:ext cx="9938439" cy="431711"/>
          </a:xfrm>
        </p:spPr>
        <p:txBody>
          <a:bodyPr/>
          <a:lstStyle/>
          <a:p>
            <a:r>
              <a:rPr lang="en-US" dirty="0"/>
              <a:t>Enter Court Dates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41A3D1D-1B94-48B4-B7A9-FD84A41D0A14}"/>
              </a:ext>
            </a:extLst>
          </p:cNvPr>
          <p:cNvSpPr/>
          <p:nvPr/>
        </p:nvSpPr>
        <p:spPr>
          <a:xfrm>
            <a:off x="6328947" y="2288092"/>
            <a:ext cx="1732530" cy="346252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9579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86C7F7-B0BB-4CDB-A335-7109BC84AC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3448" y="1878398"/>
            <a:ext cx="4140952" cy="136389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No need to write in free text box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AU" dirty="0"/>
              <a:t> if only seeking a lumpsum grant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AU" dirty="0"/>
              <a:t>Item included in scope</a:t>
            </a:r>
          </a:p>
          <a:p>
            <a:pPr marL="1200127" lvl="2" indent="-285750">
              <a:buFont typeface="Arial" panose="020B0604020202020204" pitchFamily="34" charset="0"/>
              <a:buChar char="•"/>
            </a:pPr>
            <a:r>
              <a:rPr lang="en-AU" dirty="0" err="1"/>
              <a:t>Eg</a:t>
            </a:r>
            <a:r>
              <a:rPr lang="en-AU" dirty="0"/>
              <a:t> Hair Follicle Testing</a:t>
            </a:r>
          </a:p>
          <a:p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742939" lvl="1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7F4707-CF5E-4541-98F8-5DD0923AF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20" y="486175"/>
            <a:ext cx="10343364" cy="576000"/>
          </a:xfrm>
        </p:spPr>
        <p:txBody>
          <a:bodyPr/>
          <a:lstStyle/>
          <a:p>
            <a:r>
              <a:rPr lang="en-AU" dirty="0"/>
              <a:t>What can I do?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F426E-B384-46B5-9DAB-BBCCD7A85BF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Private Practitioners Forum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783B55F0-B849-4017-8E47-D8F2D46931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582" y="1311773"/>
            <a:ext cx="9938439" cy="431711"/>
          </a:xfrm>
        </p:spPr>
        <p:txBody>
          <a:bodyPr/>
          <a:lstStyle/>
          <a:p>
            <a:r>
              <a:rPr lang="en-US" dirty="0"/>
              <a:t>Reduce text in Free Text boxes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A1C146-03DA-4928-8CE3-685BF9C44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42" y="3471442"/>
            <a:ext cx="11646805" cy="1450757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B4EF334-21D4-4290-A91A-3B0E7DE7C8B3}"/>
              </a:ext>
            </a:extLst>
          </p:cNvPr>
          <p:cNvGrpSpPr/>
          <p:nvPr/>
        </p:nvGrpSpPr>
        <p:grpSpPr>
          <a:xfrm>
            <a:off x="5290380" y="4981199"/>
            <a:ext cx="6533967" cy="993453"/>
            <a:chOff x="225921" y="4645347"/>
            <a:chExt cx="6533967" cy="99345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69FCDF9-D2C6-4CC4-AF5C-4ADB8F360E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434" b="29010"/>
            <a:stretch/>
          </p:blipFill>
          <p:spPr>
            <a:xfrm>
              <a:off x="225921" y="4645347"/>
              <a:ext cx="6533967" cy="99345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947678E5-279D-485A-A896-473E8DCBBEFB}"/>
                </a:ext>
              </a:extLst>
            </p:cNvPr>
            <p:cNvSpPr/>
            <p:nvPr/>
          </p:nvSpPr>
          <p:spPr>
            <a:xfrm>
              <a:off x="348343" y="5312229"/>
              <a:ext cx="979714" cy="326571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3B5D3641-4D99-4AB6-9038-D64C5C0D0839}"/>
              </a:ext>
            </a:extLst>
          </p:cNvPr>
          <p:cNvSpPr/>
          <p:nvPr/>
        </p:nvSpPr>
        <p:spPr>
          <a:xfrm>
            <a:off x="2419545" y="4332514"/>
            <a:ext cx="2511683" cy="493516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809597A-A44C-4840-879A-0EA70F31F054}"/>
              </a:ext>
            </a:extLst>
          </p:cNvPr>
          <p:cNvGrpSpPr/>
          <p:nvPr/>
        </p:nvGrpSpPr>
        <p:grpSpPr>
          <a:xfrm>
            <a:off x="5164176" y="280928"/>
            <a:ext cx="6660171" cy="3055600"/>
            <a:chOff x="5081927" y="483576"/>
            <a:chExt cx="6660171" cy="30556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DF31154-547B-40C3-ACE5-5A5EA10F6C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81927" y="483576"/>
              <a:ext cx="6660171" cy="3055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DB22DB9-A6DE-45AB-BD4B-42676B84675B}"/>
                </a:ext>
              </a:extLst>
            </p:cNvPr>
            <p:cNvSpPr/>
            <p:nvPr/>
          </p:nvSpPr>
          <p:spPr>
            <a:xfrm>
              <a:off x="5081927" y="2706595"/>
              <a:ext cx="1732530" cy="431711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3302551891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Pillar">
      <a:dk1>
        <a:srgbClr val="000000"/>
      </a:dk1>
      <a:lt1>
        <a:sysClr val="window" lastClr="FFFFFF"/>
      </a:lt1>
      <a:dk2>
        <a:srgbClr val="4B4B47"/>
      </a:dk2>
      <a:lt2>
        <a:srgbClr val="9ACE32"/>
      </a:lt2>
      <a:accent1>
        <a:srgbClr val="5FBDB6"/>
      </a:accent1>
      <a:accent2>
        <a:srgbClr val="F5F3F3"/>
      </a:accent2>
      <a:accent3>
        <a:srgbClr val="9AD4D0"/>
      </a:accent3>
      <a:accent4>
        <a:srgbClr val="BEDF78"/>
      </a:accent4>
      <a:accent5>
        <a:srgbClr val="7E7B77"/>
      </a:accent5>
      <a:accent6>
        <a:srgbClr val="CAE7E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ivate Practitioners Forum" id="{2085FB37-7351-4AF2-99D5-C3511E6ADC9D}" vid="{A3860FF9-AAB5-43CE-9EFF-1A84968FC8BC}"/>
    </a:ext>
  </a:extLst>
</a:theme>
</file>

<file path=ppt/theme/theme2.xml><?xml version="1.0" encoding="utf-8"?>
<a:theme xmlns:a="http://schemas.openxmlformats.org/drawingml/2006/main" name="Basic Slides">
  <a:themeElements>
    <a:clrScheme name="DPJ">
      <a:dk1>
        <a:sysClr val="windowText" lastClr="000000"/>
      </a:dk1>
      <a:lt1>
        <a:sysClr val="window" lastClr="FFFFFF"/>
      </a:lt1>
      <a:dk2>
        <a:srgbClr val="002664"/>
      </a:dk2>
      <a:lt2>
        <a:srgbClr val="00A1DE"/>
      </a:lt2>
      <a:accent1>
        <a:srgbClr val="16517D"/>
      </a:accent1>
      <a:accent2>
        <a:srgbClr val="7097CC"/>
      </a:accent2>
      <a:accent3>
        <a:srgbClr val="2C8B7F"/>
      </a:accent3>
      <a:accent4>
        <a:srgbClr val="4FC2BF"/>
      </a:accent4>
      <a:accent5>
        <a:srgbClr val="3498AC"/>
      </a:accent5>
      <a:accent6>
        <a:srgbClr val="9ECE6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ivate Practitioners Forum" id="{2085FB37-7351-4AF2-99D5-C3511E6ADC9D}" vid="{87DD222F-D286-4EED-8880-451EA9744A5A}"/>
    </a:ext>
  </a:extLst>
</a:theme>
</file>

<file path=ppt/theme/theme3.xml><?xml version="1.0" encoding="utf-8"?>
<a:theme xmlns:a="http://schemas.openxmlformats.org/drawingml/2006/main" name="1_Section Sta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ivate Practitioners Forum" id="{2085FB37-7351-4AF2-99D5-C3511E6ADC9D}" vid="{40F2ACEC-2BB4-4222-80E0-C65AEF2B7AFE}"/>
    </a:ext>
  </a:extLst>
</a:theme>
</file>

<file path=ppt/theme/theme4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vate Practitioners Forum" id="{2085FB37-7351-4AF2-99D5-C3511E6ADC9D}" vid="{2F321693-21CA-416D-94B7-30606AB93C81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act xmlns="5d85d9a6-156b-48f3-a63d-aedfa4d9e312">
      <UserInfo>
        <DisplayName/>
        <AccountId xsi:nil="true"/>
        <AccountType/>
      </UserInfo>
    </Contact>
    <Author0 xmlns="5d85d9a6-156b-48f3-a63d-aedfa4d9e312">watts</Author0>
    <TaxCatchAll xmlns="5e495f97-b695-4038-927f-ff10f5b2eac8"/>
    <ee2608fa1d6249308d4a659802146ba5 xmlns="5d85d9a6-156b-48f3-a63d-aedfa4d9e312">
      <Terms xmlns="http://schemas.microsoft.com/office/infopath/2007/PartnerControls"/>
    </ee2608fa1d6249308d4a659802146ba5>
    <p41c7e6c16814f798666fd5726e158ff xmlns="5d85d9a6-156b-48f3-a63d-aedfa4d9e312">
      <Terms xmlns="http://schemas.microsoft.com/office/infopath/2007/PartnerControls"/>
    </p41c7e6c16814f798666fd5726e158ff>
    <Cat xmlns="5d85d9a6-156b-48f3-a63d-aedfa4d9e312">PowerPoint</Cat>
    <Last_x0020_updated xmlns="5d85d9a6-156b-48f3-a63d-aedfa4d9e312" xsi:nil="true"/>
    <_dlc_DocId xmlns="5e495f97-b695-4038-927f-ff10f5b2eac8">LANSW-937584588-140</_dlc_DocId>
    <_dlc_DocIdUrl xmlns="5e495f97-b695-4038-927f-ff10f5b2eac8">
      <Url>https://legalaidnsw.sharepoint.com/sites/Organisation/_layouts/15/DocIdRedir.aspx?ID=LANSW-937584588-140</Url>
      <Description>LANSW-937584588-140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56A13E182E24478E4E58D30BE45833" ma:contentTypeVersion="209" ma:contentTypeDescription="Create a new document." ma:contentTypeScope="" ma:versionID="7e2bd84e6b718aaf6ccbd55f9cde55d9">
  <xsd:schema xmlns:xsd="http://www.w3.org/2001/XMLSchema" xmlns:xs="http://www.w3.org/2001/XMLSchema" xmlns:p="http://schemas.microsoft.com/office/2006/metadata/properties" xmlns:ns2="5d85d9a6-156b-48f3-a63d-aedfa4d9e312" xmlns:ns3="5e495f97-b695-4038-927f-ff10f5b2eac8" targetNamespace="http://schemas.microsoft.com/office/2006/metadata/properties" ma:root="true" ma:fieldsID="8bfb8944d4b0e39822f0116ec8c18304" ns2:_="" ns3:_="">
    <xsd:import namespace="5d85d9a6-156b-48f3-a63d-aedfa4d9e312"/>
    <xsd:import namespace="5e495f97-b695-4038-927f-ff10f5b2eac8"/>
    <xsd:element name="properties">
      <xsd:complexType>
        <xsd:sequence>
          <xsd:element name="documentManagement">
            <xsd:complexType>
              <xsd:all>
                <xsd:element ref="ns2:Author0"/>
                <xsd:element ref="ns2:Last_x0020_updated" minOccurs="0"/>
                <xsd:element ref="ns2:Contact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TaxCatchAll" minOccurs="0"/>
                <xsd:element ref="ns3:_dlc_DocId" minOccurs="0"/>
                <xsd:element ref="ns3:_dlc_DocIdUrl" minOccurs="0"/>
                <xsd:element ref="ns3:_dlc_DocIdPersistId" minOccurs="0"/>
                <xsd:element ref="ns2:p41c7e6c16814f798666fd5726e158ff" minOccurs="0"/>
                <xsd:element ref="ns2:ee2608fa1d6249308d4a659802146ba5" minOccurs="0"/>
                <xsd:element ref="ns2:Cat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85d9a6-156b-48f3-a63d-aedfa4d9e312" elementFormDefault="qualified">
    <xsd:import namespace="http://schemas.microsoft.com/office/2006/documentManagement/types"/>
    <xsd:import namespace="http://schemas.microsoft.com/office/infopath/2007/PartnerControls"/>
    <xsd:element name="Author0" ma:index="4" ma:displayName="Author" ma:internalName="Author0">
      <xsd:simpleType>
        <xsd:restriction base="dms:Text">
          <xsd:maxLength value="55"/>
        </xsd:restriction>
      </xsd:simpleType>
    </xsd:element>
    <xsd:element name="Last_x0020_updated" ma:index="5" nillable="true" ma:displayName="Last updated" ma:format="DateOnly" ma:internalName="Last_x0020_updated">
      <xsd:simpleType>
        <xsd:restriction base="dms:DateTime"/>
      </xsd:simpleType>
    </xsd:element>
    <xsd:element name="Contact" ma:index="6" nillable="true" ma:displayName="Contact" ma:list="UserInfo" ma:SharePointGroup="0" ma:internalName="Contact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p41c7e6c16814f798666fd5726e158ff" ma:index="17" nillable="true" ma:taxonomy="true" ma:internalName="p41c7e6c16814f798666fd5726e158ff" ma:taxonomyFieldName="Group" ma:displayName="Group" ma:indexed="true" ma:default="" ma:fieldId="{941c7e6c-1681-4f79-8666-fd5726e158ff}" ma:sspId="197e55fb-4a2c-462a-8ebf-3055ce6a2921" ma:termSetId="c3301aec-31fb-4b2a-9184-062bb26fb67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e2608fa1d6249308d4a659802146ba5" ma:index="18" nillable="true" ma:taxonomy="true" ma:internalName="ee2608fa1d6249308d4a659802146ba5" ma:taxonomyFieldName="Type_x0020_of_x0020_document" ma:displayName="Type of document" ma:default="" ma:fieldId="{ee2608fa-1d62-4930-8d4a-659802146ba5}" ma:sspId="197e55fb-4a2c-462a-8ebf-3055ce6a2921" ma:termSetId="b69ec162-1f3e-48eb-8b6f-a592d3c4692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at" ma:index="23" ma:displayName="Category" ma:format="Dropdown" ma:internalName="Cat">
      <xsd:simpleType>
        <xsd:restriction base="dms:Choice">
          <xsd:enumeration value="Complaints and feedback"/>
          <xsd:enumeration value="Contributions policy"/>
          <xsd:enumeration value="Communications"/>
          <xsd:enumeration value="PowerPoint"/>
          <xsd:enumeration value="Reports"/>
          <xsd:enumeration value="Style guide"/>
          <xsd:enumeration value="Submissions"/>
          <xsd:enumeration value="User guides"/>
          <xsd:enumeration value="Tip or fact sheet"/>
          <xsd:enumeration value="Policy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495f97-b695-4038-927f-ff10f5b2eac8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3c6aec92-f4a7-4ba9-b486-d89847394f5e}" ma:internalName="TaxCatchAll" ma:showField="CatchAllData" ma:web="5e495f97-b695-4038-927f-ff10f5b2ea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1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9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2145D0-A5AE-4B08-A3D5-A3C1706476B2}">
  <ds:schemaRefs>
    <ds:schemaRef ds:uri="http://schemas.microsoft.com/office/2006/documentManagement/types"/>
    <ds:schemaRef ds:uri="http://purl.org/dc/terms/"/>
    <ds:schemaRef ds:uri="http://purl.org/dc/dcmitype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5e495f97-b695-4038-927f-ff10f5b2eac8"/>
    <ds:schemaRef ds:uri="5d85d9a6-156b-48f3-a63d-aedfa4d9e31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9F4ECA9-7A21-44D6-AA28-0300D5B842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85d9a6-156b-48f3-a63d-aedfa4d9e312"/>
    <ds:schemaRef ds:uri="5e495f97-b695-4038-927f-ff10f5b2ea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AD88C5F-8D4F-4C61-960E-0EE87745876F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B126F2EB-8B23-47AA-8B30-BE70F3738C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2736</TotalTime>
  <Words>163</Words>
  <Application>Microsoft Office PowerPoint</Application>
  <PresentationFormat>Widescreen</PresentationFormat>
  <Paragraphs>47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Century Gothic</vt:lpstr>
      <vt:lpstr>Lucida Grande</vt:lpstr>
      <vt:lpstr>Title Slides</vt:lpstr>
      <vt:lpstr>Basic Slides</vt:lpstr>
      <vt:lpstr>1_Section Start</vt:lpstr>
      <vt:lpstr>Blank</vt:lpstr>
      <vt:lpstr>Private Practitioners Forum</vt:lpstr>
      <vt:lpstr>Applications Received April 2021</vt:lpstr>
      <vt:lpstr>Strategies to Improve Processing Times</vt:lpstr>
      <vt:lpstr>What can I do?</vt:lpstr>
      <vt:lpstr>PowerPoint Presentation</vt:lpstr>
      <vt:lpstr>What Can I Do? Grants Tracker </vt:lpstr>
      <vt:lpstr>What can I do?</vt:lpstr>
      <vt:lpstr>What can I do?</vt:lpstr>
      <vt:lpstr>What can I do?</vt:lpstr>
      <vt:lpstr>Take Aways</vt:lpstr>
    </vt:vector>
  </TitlesOfParts>
  <Company>Pearshop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LANSW PowerPoint Template</dc:title>
  <dc:creator>pearshop</dc:creator>
  <cp:lastModifiedBy>Flanagan, Jocelyn</cp:lastModifiedBy>
  <cp:revision>200</cp:revision>
  <cp:lastPrinted>2015-01-30T03:50:24Z</cp:lastPrinted>
  <dcterms:created xsi:type="dcterms:W3CDTF">2014-08-11T23:36:08Z</dcterms:created>
  <dcterms:modified xsi:type="dcterms:W3CDTF">2021-06-02T04:19:25Z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0x0101009256A13E182E24478E4E58D30BE45833</vt:lpwstr>
  </property>
  <property fmtid="{D5CDD505-2E9C-101B-9397-08002B2CF9AE}" pid="3" name="_dlc_DocIdItemGuid">
    <vt:lpwstr>4aec62db-5896-42d9-badd-24543401aa7e</vt:lpwstr>
  </property>
  <property fmtid="{D5CDD505-2E9C-101B-9397-08002B2CF9AE}" pid="4" name="Group">
    <vt:lpwstr/>
  </property>
  <property fmtid="{D5CDD505-2E9C-101B-9397-08002B2CF9AE}" pid="5" name="Type of document">
    <vt:lpwstr/>
  </property>
</Properties>
</file>